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</p:sldMasterIdLst>
  <p:notesMasterIdLst>
    <p:notesMasterId r:id="rId9"/>
  </p:notesMasterIdLst>
  <p:sldIdLst>
    <p:sldId id="863" r:id="rId2"/>
    <p:sldId id="864" r:id="rId3"/>
    <p:sldId id="865" r:id="rId4"/>
    <p:sldId id="867" r:id="rId5"/>
    <p:sldId id="868" r:id="rId6"/>
    <p:sldId id="869" r:id="rId7"/>
    <p:sldId id="866" r:id="rId8"/>
  </p:sldIdLst>
  <p:sldSz cx="9144000" cy="6858000" type="screen4x3"/>
  <p:notesSz cx="6858000" cy="9144000"/>
  <p:defaultTextStyle>
    <a:defPPr>
      <a:defRPr lang="en-GB"/>
    </a:defPPr>
    <a:lvl1pPr algn="l" defTabSz="449263" rtl="0" fontAlgn="base">
      <a:spcBef>
        <a:spcPct val="0"/>
      </a:spcBef>
      <a:spcAft>
        <a:spcPct val="0"/>
      </a:spcAft>
      <a:buSzPct val="100000"/>
      <a:buFont typeface="Times New Roman" pitchFamily="18" charset="0"/>
      <a:defRPr b="1" kern="1200">
        <a:solidFill>
          <a:schemeClr val="bg1"/>
        </a:solidFill>
        <a:latin typeface="黑体" pitchFamily="49" charset="-122"/>
        <a:ea typeface="宋体" pitchFamily="2" charset="-122"/>
        <a:cs typeface="+mn-cs"/>
      </a:defRPr>
    </a:lvl1pPr>
    <a:lvl2pPr marL="742950" indent="-285750" algn="l" defTabSz="449263" rtl="0" fontAlgn="base">
      <a:spcBef>
        <a:spcPct val="0"/>
      </a:spcBef>
      <a:spcAft>
        <a:spcPct val="0"/>
      </a:spcAft>
      <a:buSzPct val="100000"/>
      <a:buFont typeface="Times New Roman" pitchFamily="18" charset="0"/>
      <a:defRPr b="1" kern="1200">
        <a:solidFill>
          <a:schemeClr val="bg1"/>
        </a:solidFill>
        <a:latin typeface="黑体" pitchFamily="49" charset="-122"/>
        <a:ea typeface="宋体" pitchFamily="2" charset="-122"/>
        <a:cs typeface="+mn-cs"/>
      </a:defRPr>
    </a:lvl2pPr>
    <a:lvl3pPr marL="1143000" indent="-228600" algn="l" defTabSz="449263" rtl="0" fontAlgn="base">
      <a:spcBef>
        <a:spcPct val="0"/>
      </a:spcBef>
      <a:spcAft>
        <a:spcPct val="0"/>
      </a:spcAft>
      <a:buSzPct val="100000"/>
      <a:buFont typeface="Times New Roman" pitchFamily="18" charset="0"/>
      <a:defRPr b="1" kern="1200">
        <a:solidFill>
          <a:schemeClr val="bg1"/>
        </a:solidFill>
        <a:latin typeface="黑体" pitchFamily="49" charset="-122"/>
        <a:ea typeface="宋体" pitchFamily="2" charset="-122"/>
        <a:cs typeface="+mn-cs"/>
      </a:defRPr>
    </a:lvl3pPr>
    <a:lvl4pPr marL="1600200" indent="-228600" algn="l" defTabSz="449263" rtl="0" fontAlgn="base">
      <a:spcBef>
        <a:spcPct val="0"/>
      </a:spcBef>
      <a:spcAft>
        <a:spcPct val="0"/>
      </a:spcAft>
      <a:buSzPct val="100000"/>
      <a:buFont typeface="Times New Roman" pitchFamily="18" charset="0"/>
      <a:defRPr b="1" kern="1200">
        <a:solidFill>
          <a:schemeClr val="bg1"/>
        </a:solidFill>
        <a:latin typeface="黑体" pitchFamily="49" charset="-122"/>
        <a:ea typeface="宋体" pitchFamily="2" charset="-122"/>
        <a:cs typeface="+mn-cs"/>
      </a:defRPr>
    </a:lvl4pPr>
    <a:lvl5pPr marL="2057400" indent="-228600" algn="l" defTabSz="449263" rtl="0" fontAlgn="base">
      <a:spcBef>
        <a:spcPct val="0"/>
      </a:spcBef>
      <a:spcAft>
        <a:spcPct val="0"/>
      </a:spcAft>
      <a:buSzPct val="100000"/>
      <a:buFont typeface="Times New Roman" pitchFamily="18" charset="0"/>
      <a:defRPr b="1" kern="1200">
        <a:solidFill>
          <a:schemeClr val="bg1"/>
        </a:solidFill>
        <a:latin typeface="黑体" pitchFamily="49" charset="-122"/>
        <a:ea typeface="宋体" pitchFamily="2" charset="-122"/>
        <a:cs typeface="+mn-cs"/>
      </a:defRPr>
    </a:lvl5pPr>
    <a:lvl6pPr marL="2286000" algn="l" defTabSz="914400" rtl="0" eaLnBrk="1" latinLnBrk="0" hangingPunct="1">
      <a:defRPr b="1" kern="1200">
        <a:solidFill>
          <a:schemeClr val="bg1"/>
        </a:solidFill>
        <a:latin typeface="黑体" pitchFamily="49" charset="-122"/>
        <a:ea typeface="宋体" pitchFamily="2" charset="-122"/>
        <a:cs typeface="+mn-cs"/>
      </a:defRPr>
    </a:lvl6pPr>
    <a:lvl7pPr marL="2743200" algn="l" defTabSz="914400" rtl="0" eaLnBrk="1" latinLnBrk="0" hangingPunct="1">
      <a:defRPr b="1" kern="1200">
        <a:solidFill>
          <a:schemeClr val="bg1"/>
        </a:solidFill>
        <a:latin typeface="黑体" pitchFamily="49" charset="-122"/>
        <a:ea typeface="宋体" pitchFamily="2" charset="-122"/>
        <a:cs typeface="+mn-cs"/>
      </a:defRPr>
    </a:lvl7pPr>
    <a:lvl8pPr marL="3200400" algn="l" defTabSz="914400" rtl="0" eaLnBrk="1" latinLnBrk="0" hangingPunct="1">
      <a:defRPr b="1" kern="1200">
        <a:solidFill>
          <a:schemeClr val="bg1"/>
        </a:solidFill>
        <a:latin typeface="黑体" pitchFamily="49" charset="-122"/>
        <a:ea typeface="宋体" pitchFamily="2" charset="-122"/>
        <a:cs typeface="+mn-cs"/>
      </a:defRPr>
    </a:lvl8pPr>
    <a:lvl9pPr marL="3657600" algn="l" defTabSz="914400" rtl="0" eaLnBrk="1" latinLnBrk="0" hangingPunct="1">
      <a:defRPr b="1" kern="1200">
        <a:solidFill>
          <a:schemeClr val="bg1"/>
        </a:solidFill>
        <a:latin typeface="黑体" pitchFamily="49" charset="-122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8">
          <p15:clr>
            <a:srgbClr val="A4A3A4"/>
          </p15:clr>
        </p15:guide>
        <p15:guide id="2" pos="285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FF00"/>
    <a:srgbClr val="9A0C02"/>
    <a:srgbClr val="FF00FF"/>
    <a:srgbClr val="00FFCC"/>
    <a:srgbClr val="FFFF00"/>
    <a:srgbClr val="FF99FF"/>
    <a:srgbClr val="FF9900"/>
    <a:srgbClr val="C495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度样式 2 - 强调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4C1A8A3-306A-4EB7-A6B1-4F7E0EB9C5D6}" styleName="中度样式 3 - 强调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E3FDE45-AF77-4B5C-9715-49D594BDF05E}" styleName="浅色样式 1 - 强调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D27102A9-8310-4765-A935-A1911B00CA55}" styleName="浅色样式 1 - 强调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3C2FFA5D-87B4-456A-9821-1D502468CF0F}" styleName="主题样式 1 - 强调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C7853C-536D-4A76-A0AE-DD22124D55A5}" styleName="主题样式 1 - 强调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775DCB02-9BB8-47FD-8907-85C794F793BA}" styleName="主题样式 1 - 强调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ED083AE6-46FA-4A59-8FB0-9F97EB10719F}" styleName="浅色样式 3 - 强调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638B1855-1B75-4FBE-930C-398BA8C253C6}" styleName="主题样式 2 - 强调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E8B1032C-EA38-4F05-BA0D-38AFFFC7BED3}" styleName="浅色样式 3 - 强调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81" autoAdjust="0"/>
    <p:restoredTop sz="91408" autoAdjust="0"/>
  </p:normalViewPr>
  <p:slideViewPr>
    <p:cSldViewPr>
      <p:cViewPr varScale="1">
        <p:scale>
          <a:sx n="81" d="100"/>
          <a:sy n="81" d="100"/>
        </p:scale>
        <p:origin x="1478" y="106"/>
      </p:cViewPr>
      <p:guideLst>
        <p:guide orient="horz" pos="2188"/>
        <p:guide pos="2858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45003" cy="45003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AutoShape 2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0" y="0"/>
            <a:ext cx="2970213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dt"/>
          </p:nvPr>
        </p:nvSpPr>
        <p:spPr bwMode="auto">
          <a:xfrm>
            <a:off x="3883025" y="0"/>
            <a:ext cx="2971800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200" b="0">
                <a:latin typeface="Calibri" pitchFamily="34" charset="0"/>
                <a:ea typeface="宋体" pitchFamily="2" charset="-122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3" name="Rectangle 5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2625"/>
            <a:ext cx="4570413" cy="3427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11270" name="Rectangle 6"/>
          <p:cNvSpPr>
            <a:spLocks noGrp="1" noChangeArrowheads="1"/>
          </p:cNvSpPr>
          <p:nvPr>
            <p:ph type="body"/>
          </p:nvPr>
        </p:nvSpPr>
        <p:spPr bwMode="auto">
          <a:xfrm>
            <a:off x="684213" y="4341813"/>
            <a:ext cx="5483225" cy="411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endParaRPr lang="zh-CN" altLang="en-US" noProof="0"/>
          </a:p>
        </p:txBody>
      </p:sp>
      <p:sp>
        <p:nvSpPr>
          <p:cNvPr id="17415" name="Text Box 7"/>
          <p:cNvSpPr txBox="1">
            <a:spLocks noChangeArrowheads="1"/>
          </p:cNvSpPr>
          <p:nvPr/>
        </p:nvSpPr>
        <p:spPr bwMode="auto">
          <a:xfrm>
            <a:off x="0" y="8682038"/>
            <a:ext cx="2970213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11272" name="Rectangle 8"/>
          <p:cNvSpPr>
            <a:spLocks noGrp="1" noChangeArrowheads="1"/>
          </p:cNvSpPr>
          <p:nvPr>
            <p:ph type="sldNum"/>
          </p:nvPr>
        </p:nvSpPr>
        <p:spPr bwMode="auto">
          <a:xfrm>
            <a:off x="3883025" y="8682038"/>
            <a:ext cx="2971800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algn="r"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200" b="0">
                <a:latin typeface="Calibri" pitchFamily="34" charset="0"/>
                <a:ea typeface="宋体" pitchFamily="2" charset="-122"/>
              </a:defRPr>
            </a:lvl1pPr>
          </a:lstStyle>
          <a:p>
            <a:pPr>
              <a:defRPr/>
            </a:pPr>
            <a:fld id="{B6134F19-AE25-47C3-BDDD-CE780F2561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406862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SzPct val="100000"/>
      <a:buFont typeface="Times New Roman" pitchFamily="18" charset="0"/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SzPct val="100000"/>
      <a:buFont typeface="Times New Roman" pitchFamily="18" charset="0"/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SzPct val="100000"/>
      <a:buFont typeface="Times New Roman" pitchFamily="18" charset="0"/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SzPct val="100000"/>
      <a:buFont typeface="Times New Roman" pitchFamily="18" charset="0"/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SzPct val="100000"/>
      <a:buFont typeface="Times New Roman" pitchFamily="18" charset="0"/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pic>
        <p:nvPicPr>
          <p:cNvPr id="4" name="Picture 114" descr="Content_Bottom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18165" y="434442"/>
            <a:ext cx="9140825" cy="457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" descr="D:\logo.jp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072" y="5983112"/>
            <a:ext cx="2131717" cy="438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114" descr="Content_Bottom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" y="-12183"/>
            <a:ext cx="9140825" cy="411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640914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pic>
        <p:nvPicPr>
          <p:cNvPr id="5" name="Picture 114" descr="Content_Bottom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-3740" y="411160"/>
            <a:ext cx="9140825" cy="457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 descr="D:\logo.jp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2283" y="32160"/>
            <a:ext cx="2131717" cy="438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92235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788150" y="758825"/>
            <a:ext cx="2019300" cy="556577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730250" y="758825"/>
            <a:ext cx="5905500" cy="556577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pic>
        <p:nvPicPr>
          <p:cNvPr id="5" name="Picture 114" descr="Content_Bottom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-3740" y="411160"/>
            <a:ext cx="9140825" cy="457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 descr="D:\logo.jp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2283" y="32160"/>
            <a:ext cx="2131717" cy="438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786392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pic>
        <p:nvPicPr>
          <p:cNvPr id="5" name="Picture 114" descr="Content_Bottom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-3740" y="411160"/>
            <a:ext cx="9140825" cy="457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 descr="D:\logo.jp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2283" y="32160"/>
            <a:ext cx="2131717" cy="438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423963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pic>
        <p:nvPicPr>
          <p:cNvPr id="5" name="Picture 114" descr="Content_Bottom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-3740" y="411160"/>
            <a:ext cx="9140825" cy="457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 descr="D:\logo.jp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2283" y="32160"/>
            <a:ext cx="2131717" cy="438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627635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730250" y="1447800"/>
            <a:ext cx="39624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845050" y="1447800"/>
            <a:ext cx="39624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pic>
        <p:nvPicPr>
          <p:cNvPr id="6" name="Picture 114" descr="Content_Bottom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-3740" y="411160"/>
            <a:ext cx="9140825" cy="457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 descr="D:\logo.jp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2283" y="32160"/>
            <a:ext cx="2131717" cy="438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412736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pic>
        <p:nvPicPr>
          <p:cNvPr id="8" name="Picture 114" descr="Content_Bottom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-3740" y="411160"/>
            <a:ext cx="9140825" cy="457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3" descr="D:\logo.jp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2283" y="32160"/>
            <a:ext cx="2131717" cy="438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471130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pic>
        <p:nvPicPr>
          <p:cNvPr id="4" name="Picture 114" descr="Content_Bottom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-3740" y="411160"/>
            <a:ext cx="9140825" cy="457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3" descr="D:\logo.jp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2283" y="32160"/>
            <a:ext cx="2131717" cy="438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14617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14" descr="Content_Bottom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-3740" y="411160"/>
            <a:ext cx="9140825" cy="457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3" descr="D:\logo.jp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2283" y="32160"/>
            <a:ext cx="2131717" cy="438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144125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pic>
        <p:nvPicPr>
          <p:cNvPr id="6" name="Picture 114" descr="Content_Bottom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-3740" y="411160"/>
            <a:ext cx="9140825" cy="457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 descr="D:\logo.jp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2283" y="32160"/>
            <a:ext cx="2131717" cy="438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755314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pic>
        <p:nvPicPr>
          <p:cNvPr id="6" name="Picture 114" descr="Content_Bottom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-3740" y="411160"/>
            <a:ext cx="9140825" cy="457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 descr="D:\logo.jp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2283" y="32160"/>
            <a:ext cx="2131717" cy="438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589165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114" descr="Content_Bottom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446838"/>
            <a:ext cx="9140825" cy="411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3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730250" y="758825"/>
            <a:ext cx="7848600" cy="38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GB" altLang="zh-CN"/>
              <a:t>Click to edit Master title style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730250" y="1447800"/>
            <a:ext cx="80772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zh-CN"/>
              <a:t>Click to edit Master text styles</a:t>
            </a:r>
          </a:p>
          <a:p>
            <a:pPr lvl="1"/>
            <a:r>
              <a:rPr lang="en-GB" altLang="zh-CN"/>
              <a:t>Second level</a:t>
            </a:r>
          </a:p>
          <a:p>
            <a:pPr lvl="2"/>
            <a:r>
              <a:rPr lang="en-GB" altLang="zh-CN"/>
              <a:t>Third level</a:t>
            </a:r>
          </a:p>
          <a:p>
            <a:pPr lvl="3"/>
            <a:r>
              <a:rPr lang="en-GB" altLang="zh-CN"/>
              <a:t>Fourth level</a:t>
            </a:r>
          </a:p>
          <a:p>
            <a:pPr lvl="4"/>
            <a:r>
              <a:rPr lang="en-GB" altLang="zh-CN"/>
              <a:t>Fifth level</a:t>
            </a:r>
          </a:p>
        </p:txBody>
      </p:sp>
      <p:sp>
        <p:nvSpPr>
          <p:cNvPr id="1029" name="Rectangle 36"/>
          <p:cNvSpPr>
            <a:spLocks noChangeArrowheads="1"/>
          </p:cNvSpPr>
          <p:nvPr/>
        </p:nvSpPr>
        <p:spPr bwMode="auto">
          <a:xfrm>
            <a:off x="8534400" y="6553200"/>
            <a:ext cx="228600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 anchor="ctr"/>
          <a:lstStyle/>
          <a:p>
            <a:pPr algn="r">
              <a:buFontTx/>
              <a:buNone/>
              <a:defRPr/>
            </a:pPr>
            <a:fld id="{1D47873D-12B0-4F01-A9BE-86A86A18ACBC}" type="slidenum">
              <a:rPr lang="zh-CN" altLang="en-US" sz="700">
                <a:latin typeface="Verdana" pitchFamily="34" charset="0"/>
              </a:rPr>
              <a:pPr algn="r">
                <a:buFontTx/>
                <a:buNone/>
                <a:defRPr/>
              </a:pPr>
              <a:t>‹#›</a:t>
            </a:fld>
            <a:endParaRPr lang="en-US" altLang="zh-CN" sz="700">
              <a:latin typeface="Verdana" pitchFamily="34" charset="0"/>
            </a:endParaRPr>
          </a:p>
        </p:txBody>
      </p:sp>
      <p:sp>
        <p:nvSpPr>
          <p:cNvPr id="3079" name="Text Box 7"/>
          <p:cNvSpPr txBox="1">
            <a:spLocks noChangeArrowheads="1"/>
          </p:cNvSpPr>
          <p:nvPr userDrawn="1"/>
        </p:nvSpPr>
        <p:spPr bwMode="auto">
          <a:xfrm>
            <a:off x="627064" y="6532791"/>
            <a:ext cx="7848599" cy="215444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b="1">
                <a:solidFill>
                  <a:schemeClr val="bg1"/>
                </a:solidFill>
                <a:latin typeface="黑体" pitchFamily="49" charset="-122"/>
                <a:ea typeface="宋体" pitchFamily="2" charset="-122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b="1">
                <a:solidFill>
                  <a:schemeClr val="bg1"/>
                </a:solidFill>
                <a:latin typeface="黑体" pitchFamily="49" charset="-122"/>
                <a:ea typeface="宋体" pitchFamily="2" charset="-122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b="1">
                <a:solidFill>
                  <a:schemeClr val="bg1"/>
                </a:solidFill>
                <a:latin typeface="黑体" pitchFamily="49" charset="-122"/>
                <a:ea typeface="宋体" pitchFamily="2" charset="-122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b="1">
                <a:solidFill>
                  <a:schemeClr val="bg1"/>
                </a:solidFill>
                <a:latin typeface="黑体" pitchFamily="49" charset="-122"/>
                <a:ea typeface="宋体" pitchFamily="2" charset="-122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b="1">
                <a:solidFill>
                  <a:schemeClr val="bg1"/>
                </a:solidFill>
                <a:latin typeface="黑体" pitchFamily="49" charset="-122"/>
                <a:ea typeface="宋体" pitchFamily="2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b="1">
                <a:solidFill>
                  <a:schemeClr val="bg1"/>
                </a:solidFill>
                <a:latin typeface="黑体" pitchFamily="49" charset="-122"/>
                <a:ea typeface="宋体" pitchFamily="2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b="1">
                <a:solidFill>
                  <a:schemeClr val="bg1"/>
                </a:solidFill>
                <a:latin typeface="黑体" pitchFamily="49" charset="-122"/>
                <a:ea typeface="宋体" pitchFamily="2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b="1">
                <a:solidFill>
                  <a:schemeClr val="bg1"/>
                </a:solidFill>
                <a:latin typeface="黑体" pitchFamily="49" charset="-122"/>
                <a:ea typeface="宋体" pitchFamily="2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b="1">
                <a:solidFill>
                  <a:schemeClr val="bg1"/>
                </a:solidFill>
                <a:latin typeface="黑体" pitchFamily="49" charset="-122"/>
                <a:ea typeface="宋体" pitchFamily="2" charset="-122"/>
              </a:defRPr>
            </a:lvl9pPr>
          </a:lstStyle>
          <a:p>
            <a:pPr algn="r" eaLnBrk="1" hangingPunct="1">
              <a:buFontTx/>
              <a:buNone/>
              <a:defRPr/>
            </a:pPr>
            <a:r>
              <a:rPr lang="zh-CN" altLang="en-US" sz="1400" dirty="0">
                <a:solidFill>
                  <a:srgbClr val="FFC726"/>
                </a:solidFill>
                <a:latin typeface="黑体" pitchFamily="49" charset="-122"/>
                <a:ea typeface="宋体" pitchFamily="2" charset="-122"/>
              </a:rPr>
              <a:t>北京邮电大学计算机学院（国家示范性软件学院）</a:t>
            </a:r>
            <a:r>
              <a:rPr lang="en-US" altLang="zh-CN" sz="1400" dirty="0">
                <a:solidFill>
                  <a:srgbClr val="FFC726"/>
                </a:solidFill>
                <a:latin typeface="黑体" pitchFamily="49" charset="-122"/>
                <a:ea typeface="宋体" pitchFamily="2" charset="-122"/>
              </a:rPr>
              <a:t>----</a:t>
            </a:r>
            <a:r>
              <a:rPr lang="zh-CN" altLang="en-US" sz="1400" dirty="0">
                <a:solidFill>
                  <a:srgbClr val="FFC726"/>
                </a:solidFill>
                <a:latin typeface="黑体" pitchFamily="49" charset="-122"/>
                <a:ea typeface="宋体" pitchFamily="2" charset="-122"/>
              </a:rPr>
              <a:t>计算智能与可视化实验室</a:t>
            </a:r>
            <a:r>
              <a:rPr lang="en-US" altLang="zh-CN" sz="1400" dirty="0">
                <a:solidFill>
                  <a:srgbClr val="FFC726"/>
                </a:solidFill>
                <a:latin typeface="Verdana" pitchFamily="34" charset="0"/>
                <a:ea typeface="黑体" pitchFamily="49" charset="-122"/>
              </a:rPr>
              <a:t>© 2020Fall</a:t>
            </a:r>
          </a:p>
        </p:txBody>
      </p:sp>
      <p:sp>
        <p:nvSpPr>
          <p:cNvPr id="6" name="TextBox 5"/>
          <p:cNvSpPr txBox="1"/>
          <p:nvPr userDrawn="1"/>
        </p:nvSpPr>
        <p:spPr>
          <a:xfrm>
            <a:off x="21821" y="6477603"/>
            <a:ext cx="11208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788D7FC-694D-4976-9866-54E717C9E473}" type="datetime11">
              <a:rPr lang="zh-CN" altLang="en-US" smtClean="0">
                <a:solidFill>
                  <a:schemeClr val="bg1">
                    <a:lumMod val="50000"/>
                  </a:schemeClr>
                </a:solidFill>
              </a:rPr>
              <a:t>06:49:22</a:t>
            </a:fld>
            <a:endParaRPr lang="zh-CN" altLang="en-US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hf sldNum="0" hdr="0" ftr="0"/>
  <p:txStyles>
    <p:titleStyle>
      <a:lvl1pPr algn="l" rtl="0" eaLnBrk="0" fontAlgn="base" hangingPunct="0">
        <a:lnSpc>
          <a:spcPct val="97000"/>
        </a:lnSpc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7000"/>
        </a:lnSpc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黑体" pitchFamily="49" charset="-122"/>
          <a:ea typeface="黑体" pitchFamily="49" charset="-122"/>
        </a:defRPr>
      </a:lvl2pPr>
      <a:lvl3pPr algn="l" rtl="0" eaLnBrk="0" fontAlgn="base" hangingPunct="0">
        <a:lnSpc>
          <a:spcPct val="97000"/>
        </a:lnSpc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黑体" pitchFamily="49" charset="-122"/>
          <a:ea typeface="黑体" pitchFamily="49" charset="-122"/>
        </a:defRPr>
      </a:lvl3pPr>
      <a:lvl4pPr algn="l" rtl="0" eaLnBrk="0" fontAlgn="base" hangingPunct="0">
        <a:lnSpc>
          <a:spcPct val="97000"/>
        </a:lnSpc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黑体" pitchFamily="49" charset="-122"/>
          <a:ea typeface="黑体" pitchFamily="49" charset="-122"/>
        </a:defRPr>
      </a:lvl4pPr>
      <a:lvl5pPr algn="l" rtl="0" eaLnBrk="0" fontAlgn="base" hangingPunct="0">
        <a:lnSpc>
          <a:spcPct val="97000"/>
        </a:lnSpc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黑体" pitchFamily="49" charset="-122"/>
          <a:ea typeface="黑体" pitchFamily="49" charset="-122"/>
        </a:defRPr>
      </a:lvl5pPr>
      <a:lvl6pPr marL="457200" algn="l" rtl="0" eaLnBrk="0" fontAlgn="base" hangingPunct="0">
        <a:lnSpc>
          <a:spcPct val="97000"/>
        </a:lnSpc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黑体" pitchFamily="49" charset="-122"/>
          <a:ea typeface="黑体" pitchFamily="49" charset="-122"/>
        </a:defRPr>
      </a:lvl6pPr>
      <a:lvl7pPr marL="914400" algn="l" rtl="0" eaLnBrk="0" fontAlgn="base" hangingPunct="0">
        <a:lnSpc>
          <a:spcPct val="97000"/>
        </a:lnSpc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黑体" pitchFamily="49" charset="-122"/>
          <a:ea typeface="黑体" pitchFamily="49" charset="-122"/>
        </a:defRPr>
      </a:lvl7pPr>
      <a:lvl8pPr marL="1371600" algn="l" rtl="0" eaLnBrk="0" fontAlgn="base" hangingPunct="0">
        <a:lnSpc>
          <a:spcPct val="97000"/>
        </a:lnSpc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黑体" pitchFamily="49" charset="-122"/>
          <a:ea typeface="黑体" pitchFamily="49" charset="-122"/>
        </a:defRPr>
      </a:lvl8pPr>
      <a:lvl9pPr marL="1828800" algn="l" rtl="0" eaLnBrk="0" fontAlgn="base" hangingPunct="0">
        <a:lnSpc>
          <a:spcPct val="97000"/>
        </a:lnSpc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黑体" pitchFamily="49" charset="-122"/>
          <a:ea typeface="黑体" pitchFamily="49" charset="-122"/>
        </a:defRPr>
      </a:lvl9pPr>
    </p:titleStyle>
    <p:bodyStyle>
      <a:lvl1pPr marL="230188" indent="-230188" algn="l" rtl="0" eaLnBrk="0" fontAlgn="base" hangingPunct="0">
        <a:lnSpc>
          <a:spcPct val="97000"/>
        </a:lnSpc>
        <a:spcBef>
          <a:spcPct val="20000"/>
        </a:spcBef>
        <a:spcAft>
          <a:spcPct val="20000"/>
        </a:spcAft>
        <a:buClr>
          <a:schemeClr val="folHlink"/>
        </a:buClr>
        <a:buFont typeface="Wingdings" pitchFamily="2" charset="2"/>
        <a:buChar char="§"/>
        <a:defRPr sz="1600" b="1">
          <a:solidFill>
            <a:schemeClr val="tx1"/>
          </a:solidFill>
          <a:latin typeface="+mn-lt"/>
          <a:ea typeface="+mn-ea"/>
          <a:cs typeface="+mn-cs"/>
        </a:defRPr>
      </a:lvl1pPr>
      <a:lvl2pPr marL="628650" indent="-231775" algn="l" rtl="0" eaLnBrk="0" fontAlgn="base" hangingPunct="0">
        <a:lnSpc>
          <a:spcPct val="97000"/>
        </a:lnSpc>
        <a:spcBef>
          <a:spcPct val="20000"/>
        </a:spcBef>
        <a:spcAft>
          <a:spcPct val="20000"/>
        </a:spcAft>
        <a:buClr>
          <a:schemeClr val="folHlink"/>
        </a:buClr>
        <a:buFont typeface="Arial" charset="0"/>
        <a:buChar char="-"/>
        <a:defRPr sz="1600" b="1">
          <a:solidFill>
            <a:schemeClr val="tx1"/>
          </a:solidFill>
          <a:latin typeface="+mn-lt"/>
          <a:ea typeface="+mn-ea"/>
        </a:defRPr>
      </a:lvl2pPr>
      <a:lvl3pPr marL="1025525" indent="-222250" algn="l" rtl="0" eaLnBrk="0" fontAlgn="base" hangingPunct="0">
        <a:lnSpc>
          <a:spcPct val="97000"/>
        </a:lnSpc>
        <a:spcBef>
          <a:spcPct val="20000"/>
        </a:spcBef>
        <a:spcAft>
          <a:spcPct val="20000"/>
        </a:spcAft>
        <a:buClr>
          <a:schemeClr val="folHlink"/>
        </a:buClr>
        <a:buChar char="•"/>
        <a:defRPr sz="1600" b="1">
          <a:solidFill>
            <a:schemeClr val="tx1"/>
          </a:solidFill>
          <a:latin typeface="Arial" pitchFamily="34" charset="0"/>
          <a:ea typeface="+mn-ea"/>
        </a:defRPr>
      </a:lvl3pPr>
      <a:lvl4pPr marL="1376363" indent="-231775" algn="l" rtl="0" eaLnBrk="0" fontAlgn="base" hangingPunct="0">
        <a:lnSpc>
          <a:spcPct val="97000"/>
        </a:lnSpc>
        <a:spcBef>
          <a:spcPct val="20000"/>
        </a:spcBef>
        <a:spcAft>
          <a:spcPct val="20000"/>
        </a:spcAft>
        <a:buClr>
          <a:schemeClr val="folHlink"/>
        </a:buClr>
        <a:buFont typeface="Wingdings" pitchFamily="2" charset="2"/>
        <a:buChar char="©"/>
        <a:defRPr sz="1600" b="1">
          <a:solidFill>
            <a:schemeClr val="tx1"/>
          </a:solidFill>
          <a:latin typeface="Arial" pitchFamily="34" charset="0"/>
          <a:ea typeface="+mn-ea"/>
        </a:defRPr>
      </a:lvl4pPr>
      <a:lvl5pPr marL="1717675" indent="-174625" algn="l" rtl="0" eaLnBrk="0" fontAlgn="base" hangingPunct="0">
        <a:lnSpc>
          <a:spcPct val="97000"/>
        </a:lnSpc>
        <a:spcBef>
          <a:spcPct val="20000"/>
        </a:spcBef>
        <a:spcAft>
          <a:spcPct val="20000"/>
        </a:spcAft>
        <a:buClr>
          <a:schemeClr val="folHlink"/>
        </a:buClr>
        <a:buFont typeface="Wingdings" pitchFamily="2" charset="2"/>
        <a:buChar char="§"/>
        <a:defRPr sz="1600" b="1">
          <a:solidFill>
            <a:schemeClr val="tx1"/>
          </a:solidFill>
          <a:latin typeface="Arial" pitchFamily="34" charset="0"/>
          <a:ea typeface="+mn-ea"/>
        </a:defRPr>
      </a:lvl5pPr>
      <a:lvl6pPr marL="2174875" indent="-174625" algn="l" rtl="0" eaLnBrk="0" fontAlgn="base" hangingPunct="0">
        <a:lnSpc>
          <a:spcPct val="97000"/>
        </a:lnSpc>
        <a:spcBef>
          <a:spcPct val="20000"/>
        </a:spcBef>
        <a:spcAft>
          <a:spcPct val="20000"/>
        </a:spcAft>
        <a:buClr>
          <a:schemeClr val="folHlink"/>
        </a:buClr>
        <a:buFont typeface="Wingdings" pitchFamily="2" charset="2"/>
        <a:buChar char="§"/>
        <a:defRPr sz="1600" b="1">
          <a:solidFill>
            <a:schemeClr val="tx1"/>
          </a:solidFill>
          <a:latin typeface="Arial" pitchFamily="34" charset="0"/>
          <a:ea typeface="+mn-ea"/>
        </a:defRPr>
      </a:lvl6pPr>
      <a:lvl7pPr marL="2632075" indent="-174625" algn="l" rtl="0" eaLnBrk="0" fontAlgn="base" hangingPunct="0">
        <a:lnSpc>
          <a:spcPct val="97000"/>
        </a:lnSpc>
        <a:spcBef>
          <a:spcPct val="20000"/>
        </a:spcBef>
        <a:spcAft>
          <a:spcPct val="20000"/>
        </a:spcAft>
        <a:buClr>
          <a:schemeClr val="folHlink"/>
        </a:buClr>
        <a:buFont typeface="Wingdings" pitchFamily="2" charset="2"/>
        <a:buChar char="§"/>
        <a:defRPr sz="1600" b="1">
          <a:solidFill>
            <a:schemeClr val="tx1"/>
          </a:solidFill>
          <a:latin typeface="Arial" pitchFamily="34" charset="0"/>
          <a:ea typeface="+mn-ea"/>
        </a:defRPr>
      </a:lvl7pPr>
      <a:lvl8pPr marL="3089275" indent="-174625" algn="l" rtl="0" eaLnBrk="0" fontAlgn="base" hangingPunct="0">
        <a:lnSpc>
          <a:spcPct val="97000"/>
        </a:lnSpc>
        <a:spcBef>
          <a:spcPct val="20000"/>
        </a:spcBef>
        <a:spcAft>
          <a:spcPct val="20000"/>
        </a:spcAft>
        <a:buClr>
          <a:schemeClr val="folHlink"/>
        </a:buClr>
        <a:buFont typeface="Wingdings" pitchFamily="2" charset="2"/>
        <a:buChar char="§"/>
        <a:defRPr sz="1600" b="1">
          <a:solidFill>
            <a:schemeClr val="tx1"/>
          </a:solidFill>
          <a:latin typeface="Arial" pitchFamily="34" charset="0"/>
          <a:ea typeface="+mn-ea"/>
        </a:defRPr>
      </a:lvl8pPr>
      <a:lvl9pPr marL="3546475" indent="-174625" algn="l" rtl="0" eaLnBrk="0" fontAlgn="base" hangingPunct="0">
        <a:lnSpc>
          <a:spcPct val="97000"/>
        </a:lnSpc>
        <a:spcBef>
          <a:spcPct val="20000"/>
        </a:spcBef>
        <a:spcAft>
          <a:spcPct val="20000"/>
        </a:spcAft>
        <a:buClr>
          <a:schemeClr val="folHlink"/>
        </a:buClr>
        <a:buFont typeface="Wingdings" pitchFamily="2" charset="2"/>
        <a:buChar char="§"/>
        <a:defRPr sz="1600" b="1">
          <a:solidFill>
            <a:schemeClr val="tx1"/>
          </a:solidFill>
          <a:latin typeface="Arial" pitchFamily="34" charset="0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792" y="6163213"/>
            <a:ext cx="9134207" cy="646331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en-US" altLang="zh-CN" dirty="0"/>
          </a:p>
          <a:p>
            <a:r>
              <a:rPr lang="en-US" altLang="zh-CN" dirty="0"/>
              <a:t> </a:t>
            </a:r>
            <a:endParaRPr lang="zh-CN" altLang="en-US" dirty="0"/>
          </a:p>
        </p:txBody>
      </p:sp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0" y="4425"/>
            <a:ext cx="8117035" cy="417935"/>
          </a:xfrm>
        </p:spPr>
        <p:txBody>
          <a:bodyPr/>
          <a:lstStyle/>
          <a:p>
            <a:r>
              <a:rPr lang="zh-CN" altLang="en-US" sz="2800" dirty="0"/>
              <a:t>数字逻辑与数字系统</a:t>
            </a:r>
            <a:r>
              <a:rPr lang="en-US" altLang="zh-CN" sz="2800" dirty="0"/>
              <a:t>-</a:t>
            </a:r>
            <a:r>
              <a:rPr lang="zh-CN" altLang="en-US" sz="2800" dirty="0"/>
              <a:t>期中考试</a:t>
            </a:r>
            <a:endParaRPr lang="zh-CN" altLang="en-US" dirty="0"/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9793" y="451200"/>
            <a:ext cx="6322924" cy="5730789"/>
          </a:xfrm>
        </p:spPr>
        <p:txBody>
          <a:bodyPr/>
          <a:lstStyle/>
          <a:p>
            <a:r>
              <a:rPr lang="en-US" altLang="zh-CN" sz="2000" dirty="0"/>
              <a:t>1.</a:t>
            </a:r>
            <a:r>
              <a:rPr lang="zh-CN" altLang="en-US" sz="2000" dirty="0"/>
              <a:t>写出右图的逻辑表达式，再用最简的或非</a:t>
            </a:r>
            <a:r>
              <a:rPr lang="en-US" altLang="zh-CN" sz="2000" dirty="0"/>
              <a:t>-</a:t>
            </a:r>
            <a:r>
              <a:rPr lang="zh-CN" altLang="en-US" sz="2000" dirty="0"/>
              <a:t>或非逻辑画出电路图。（写出过程，电路图要工整规范。提示：图中</a:t>
            </a:r>
            <a:r>
              <a:rPr lang="en-US" altLang="zh-CN" sz="2000" dirty="0"/>
              <a:t>C</a:t>
            </a:r>
            <a:r>
              <a:rPr lang="zh-CN" altLang="en-US" sz="2000" dirty="0"/>
              <a:t>是高位）</a:t>
            </a:r>
            <a:endParaRPr lang="en-US" altLang="zh-CN" sz="2000" dirty="0"/>
          </a:p>
          <a:p>
            <a:r>
              <a:rPr lang="en-US" altLang="zh-CN" sz="2000" dirty="0"/>
              <a:t>2. </a:t>
            </a:r>
            <a:r>
              <a:rPr lang="zh-CN" altLang="en-US" sz="2000" dirty="0"/>
              <a:t>请用</a:t>
            </a:r>
            <a:r>
              <a:rPr lang="en-US" altLang="zh-CN" sz="2000" dirty="0"/>
              <a:t>74LS153</a:t>
            </a:r>
            <a:r>
              <a:rPr lang="zh-CN" altLang="en-US" sz="2000" dirty="0"/>
              <a:t>和最少的与非门设计全减器。（要求写出真值表，逻辑表达式，并画出逻辑电路图）</a:t>
            </a:r>
            <a:endParaRPr lang="en-US" altLang="zh-CN" sz="2000" dirty="0"/>
          </a:p>
          <a:p>
            <a:r>
              <a:rPr lang="en-US" altLang="zh-CN" sz="2000" dirty="0"/>
              <a:t>3. </a:t>
            </a:r>
            <a:r>
              <a:rPr lang="zh-CN" altLang="en-US" sz="2000" dirty="0"/>
              <a:t>使用四位二进制加法器和最少的其它逻辑电路构成的余</a:t>
            </a:r>
            <a:r>
              <a:rPr lang="en-US" altLang="zh-CN" sz="2000" dirty="0"/>
              <a:t>3</a:t>
            </a:r>
            <a:r>
              <a:rPr lang="zh-CN" altLang="en-US" sz="2000" dirty="0"/>
              <a:t>码转换为</a:t>
            </a:r>
            <a:r>
              <a:rPr lang="en-US" altLang="zh-CN" sz="2000" dirty="0"/>
              <a:t>2421</a:t>
            </a:r>
            <a:r>
              <a:rPr lang="zh-CN" altLang="en-US" sz="2000" dirty="0"/>
              <a:t>码的代码转换电路（要求写出设计过程）</a:t>
            </a:r>
            <a:endParaRPr lang="en-US" altLang="zh-CN" sz="2000" dirty="0"/>
          </a:p>
          <a:p>
            <a:r>
              <a:rPr lang="en-US" altLang="zh-CN" sz="2000" dirty="0"/>
              <a:t>4. </a:t>
            </a:r>
            <a:r>
              <a:rPr lang="zh-CN" altLang="en-US" sz="2000" dirty="0"/>
              <a:t>分析下图所示组合逻辑电路的功能，要求写出与</a:t>
            </a:r>
            <a:r>
              <a:rPr lang="en-US" altLang="zh-CN" sz="2000" dirty="0"/>
              <a:t>-</a:t>
            </a:r>
            <a:r>
              <a:rPr lang="zh-CN" altLang="en-US" sz="2000" dirty="0"/>
              <a:t>或逻辑表达式，列出真值表，并说明电路的逻辑功能。</a:t>
            </a:r>
            <a:endParaRPr lang="en-US" altLang="zh-CN" sz="2000" dirty="0"/>
          </a:p>
          <a:p>
            <a:endParaRPr lang="en-US" altLang="zh-CN" sz="2000" dirty="0"/>
          </a:p>
          <a:p>
            <a:endParaRPr lang="en-US" altLang="zh-CN" sz="2000" dirty="0"/>
          </a:p>
          <a:p>
            <a:endParaRPr lang="zh-CN" altLang="en-US" sz="2000" dirty="0"/>
          </a:p>
          <a:p>
            <a:endParaRPr lang="zh-CN" altLang="en-US" sz="2000" dirty="0"/>
          </a:p>
          <a:p>
            <a:endParaRPr lang="en-US" altLang="zh-CN" sz="2000" dirty="0"/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2093AA3F-F99D-48D2-BCD1-FC1E08CDB9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32717" y="0"/>
            <a:ext cx="2752932" cy="2400729"/>
          </a:xfrm>
          <a:prstGeom prst="rect">
            <a:avLst/>
          </a:prstGeom>
        </p:spPr>
      </p:pic>
      <p:sp>
        <p:nvSpPr>
          <p:cNvPr id="38" name="Rectangle 5">
            <a:extLst>
              <a:ext uri="{FF2B5EF4-FFF2-40B4-BE49-F238E27FC236}">
                <a16:creationId xmlns:a16="http://schemas.microsoft.com/office/drawing/2014/main" id="{A22107C7-A800-417F-9366-F0B84F9D2063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pic>
        <p:nvPicPr>
          <p:cNvPr id="93191" name="Picture 7">
            <a:extLst>
              <a:ext uri="{FF2B5EF4-FFF2-40B4-BE49-F238E27FC236}">
                <a16:creationId xmlns:a16="http://schemas.microsoft.com/office/drawing/2014/main" id="{D53DDF11-1E27-47B5-8415-88412A4689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718" y="3762485"/>
            <a:ext cx="4824304" cy="30470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826908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FCF4643-804A-42D4-9C54-B6A664510C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5A1AE599-5B50-418B-BF59-A97F82C253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439428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3A1D1BA-9A86-44E1-876B-45422864D1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7848600" cy="388120"/>
          </a:xfrm>
        </p:spPr>
        <p:txBody>
          <a:bodyPr/>
          <a:lstStyle/>
          <a:p>
            <a:r>
              <a:rPr lang="zh-CN" altLang="en-US" dirty="0"/>
              <a:t>答案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054AE60F-0553-41EC-86E6-36BFBFE89C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28" y="548808"/>
            <a:ext cx="8077200" cy="4876800"/>
          </a:xfrm>
        </p:spPr>
        <p:txBody>
          <a:bodyPr/>
          <a:lstStyle/>
          <a:p>
            <a:endParaRPr lang="zh-CN" altLang="en-US"/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72C2391B-66C9-44F3-9F16-C90A26FAB90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48808"/>
            <a:ext cx="7620000" cy="5600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92059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3A1D1BA-9A86-44E1-876B-45422864D1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7848600" cy="388120"/>
          </a:xfrm>
        </p:spPr>
        <p:txBody>
          <a:bodyPr/>
          <a:lstStyle/>
          <a:p>
            <a:r>
              <a:rPr lang="zh-CN" altLang="en-US" dirty="0"/>
              <a:t>答案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054AE60F-0553-41EC-86E6-36BFBFE89C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28" y="548808"/>
            <a:ext cx="8077200" cy="4876800"/>
          </a:xfrm>
        </p:spPr>
        <p:txBody>
          <a:bodyPr/>
          <a:lstStyle/>
          <a:p>
            <a:endParaRPr lang="zh-CN" altLang="en-US" dirty="0"/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4AE557CE-C810-4338-A11D-9AACBB4AB6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82133"/>
            <a:ext cx="7696200" cy="4943475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1F6E3AA0-ADBF-4C67-8F12-C3ACA1CD47C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2284" y="4740380"/>
            <a:ext cx="2741716" cy="21176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65421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3A1D1BA-9A86-44E1-876B-45422864D1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7848600" cy="388120"/>
          </a:xfrm>
        </p:spPr>
        <p:txBody>
          <a:bodyPr/>
          <a:lstStyle/>
          <a:p>
            <a:r>
              <a:rPr lang="zh-CN" altLang="en-US" dirty="0"/>
              <a:t>答案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054AE60F-0553-41EC-86E6-36BFBFE89C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660279"/>
            <a:ext cx="8077200" cy="4876800"/>
          </a:xfrm>
        </p:spPr>
        <p:txBody>
          <a:bodyPr/>
          <a:lstStyle/>
          <a:p>
            <a:endParaRPr lang="zh-CN" altLang="en-US" dirty="0"/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C7A21F85-92FF-4422-8121-1BD09E09F6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28637"/>
            <a:ext cx="7696200" cy="5800725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ED1068C4-158F-4947-A65B-E1EF473F472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43486" y="4352076"/>
            <a:ext cx="2410228" cy="24506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44676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3A1D1BA-9A86-44E1-876B-45422864D1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7848600" cy="388120"/>
          </a:xfrm>
        </p:spPr>
        <p:txBody>
          <a:bodyPr/>
          <a:lstStyle/>
          <a:p>
            <a:r>
              <a:rPr lang="zh-CN" altLang="en-US" dirty="0"/>
              <a:t>答案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054AE60F-0553-41EC-86E6-36BFBFE89C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660279"/>
            <a:ext cx="8077200" cy="4876800"/>
          </a:xfrm>
        </p:spPr>
        <p:txBody>
          <a:bodyPr/>
          <a:lstStyle/>
          <a:p>
            <a:endParaRPr lang="zh-CN" altLang="en-US" dirty="0"/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11E85F33-8715-49C7-B66B-F5443B76F1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45966"/>
            <a:ext cx="7095845" cy="5638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9121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43E6909-2A59-4E4A-A23B-0D634C1763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E0183A66-A280-40E1-9F0F-4164EEBD2A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09765804"/>
      </p:ext>
    </p:extLst>
  </p:cSld>
  <p:clrMapOvr>
    <a:masterClrMapping/>
  </p:clrMapOvr>
</p:sld>
</file>

<file path=ppt/theme/theme1.xml><?xml version="1.0" encoding="utf-8"?>
<a:theme xmlns:a="http://schemas.openxmlformats.org/drawingml/2006/main" name="Lenovo_Corporate_Template_White">
  <a:themeElements>
    <a:clrScheme name="">
      <a:dk1>
        <a:srgbClr val="000000"/>
      </a:dk1>
      <a:lt1>
        <a:srgbClr val="FFFFFF"/>
      </a:lt1>
      <a:dk2>
        <a:srgbClr val="00529B"/>
      </a:dk2>
      <a:lt2>
        <a:srgbClr val="808080"/>
      </a:lt2>
      <a:accent1>
        <a:srgbClr val="FFCC00"/>
      </a:accent1>
      <a:accent2>
        <a:srgbClr val="000000"/>
      </a:accent2>
      <a:accent3>
        <a:srgbClr val="FFFFFF"/>
      </a:accent3>
      <a:accent4>
        <a:srgbClr val="000000"/>
      </a:accent4>
      <a:accent5>
        <a:srgbClr val="FFE2AA"/>
      </a:accent5>
      <a:accent6>
        <a:srgbClr val="000000"/>
      </a:accent6>
      <a:hlink>
        <a:srgbClr val="EE0802"/>
      </a:hlink>
      <a:folHlink>
        <a:srgbClr val="FF9900"/>
      </a:folHlink>
    </a:clrScheme>
    <a:fontScheme name="Lenovo_Corporate_Template_White">
      <a:majorFont>
        <a:latin typeface="黑体"/>
        <a:ea typeface="黑体"/>
        <a:cs typeface=""/>
      </a:majorFont>
      <a:minorFont>
        <a:latin typeface="华文细黑"/>
        <a:ea typeface="华文细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0000"/>
        </a:solidFill>
        <a:ln w="254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Pct val="100000"/>
          <a:buFont typeface="Times New Roman" pitchFamily="18" charset="0"/>
          <a:buNone/>
          <a:tabLst/>
          <a:defRPr kumimoji="0" lang="en-GB" sz="18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黑体" pitchFamily="49" charset="-122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0000"/>
        </a:solidFill>
        <a:ln w="254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Pct val="100000"/>
          <a:buFont typeface="Times New Roman" pitchFamily="18" charset="0"/>
          <a:buNone/>
          <a:tabLst/>
          <a:defRPr kumimoji="0" lang="en-GB" sz="18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黑体" pitchFamily="49" charset="-122"/>
            <a:ea typeface="宋体" pitchFamily="2" charset="-122"/>
          </a:defRPr>
        </a:defPPr>
      </a:lstStyle>
    </a:lnDef>
  </a:objectDefaults>
  <a:extraClrSchemeLst>
    <a:extraClrScheme>
      <a:clrScheme name="Lenovo_Corporate_Template_Whi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novo_Corporate_Template_Whi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novo_Corporate_Template_Whi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novo_Corporate_Template_Whi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novo_Corporate_Template_Whi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novo_Corporate_Template_Whi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novo_Corporate_Template_Whi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novo_Corporate_Template_Whi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novo_Corporate_Template_Whi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novo_Corporate_Template_Whi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novo_Corporate_Template_Whi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novo_Corporate_Template_Whi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novo_Corporate_Template_White 13">
        <a:dk1>
          <a:srgbClr val="000000"/>
        </a:dk1>
        <a:lt1>
          <a:srgbClr val="FFFFFF"/>
        </a:lt1>
        <a:dk2>
          <a:srgbClr val="000000"/>
        </a:dk2>
        <a:lt2>
          <a:srgbClr val="EAEAEA"/>
        </a:lt2>
        <a:accent1>
          <a:srgbClr val="EAEAEA"/>
        </a:accent1>
        <a:accent2>
          <a:srgbClr val="969696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878787"/>
        </a:accent6>
        <a:hlink>
          <a:srgbClr val="ED1C24"/>
        </a:hlink>
        <a:folHlink>
          <a:srgbClr val="99361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novo_Corporate_Template_White 14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FC726"/>
        </a:accent1>
        <a:accent2>
          <a:srgbClr val="00529B"/>
        </a:accent2>
        <a:accent3>
          <a:srgbClr val="FFFFFF"/>
        </a:accent3>
        <a:accent4>
          <a:srgbClr val="000000"/>
        </a:accent4>
        <a:accent5>
          <a:srgbClr val="FFE0AC"/>
        </a:accent5>
        <a:accent6>
          <a:srgbClr val="00498C"/>
        </a:accent6>
        <a:hlink>
          <a:srgbClr val="5F5F5F"/>
        </a:hlink>
        <a:folHlink>
          <a:srgbClr val="FF11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novo_Corporate_Template_White 15">
        <a:dk1>
          <a:srgbClr val="000000"/>
        </a:dk1>
        <a:lt1>
          <a:srgbClr val="FFFFFF"/>
        </a:lt1>
        <a:dk2>
          <a:srgbClr val="0066CC"/>
        </a:dk2>
        <a:lt2>
          <a:srgbClr val="969696"/>
        </a:lt2>
        <a:accent1>
          <a:srgbClr val="FFC726"/>
        </a:accent1>
        <a:accent2>
          <a:srgbClr val="FF9900"/>
        </a:accent2>
        <a:accent3>
          <a:srgbClr val="FFFFFF"/>
        </a:accent3>
        <a:accent4>
          <a:srgbClr val="000000"/>
        </a:accent4>
        <a:accent5>
          <a:srgbClr val="FFE0AC"/>
        </a:accent5>
        <a:accent6>
          <a:srgbClr val="E78A00"/>
        </a:accent6>
        <a:hlink>
          <a:srgbClr val="009900"/>
        </a:hlink>
        <a:folHlink>
          <a:srgbClr val="FF11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novo_Corporate_Template_White 16">
        <a:dk1>
          <a:srgbClr val="000000"/>
        </a:dk1>
        <a:lt1>
          <a:srgbClr val="FFFFFF"/>
        </a:lt1>
        <a:dk2>
          <a:srgbClr val="0066CC"/>
        </a:dk2>
        <a:lt2>
          <a:srgbClr val="969696"/>
        </a:lt2>
        <a:accent1>
          <a:srgbClr val="FFC726"/>
        </a:accent1>
        <a:accent2>
          <a:srgbClr val="0066CC"/>
        </a:accent2>
        <a:accent3>
          <a:srgbClr val="FFFFFF"/>
        </a:accent3>
        <a:accent4>
          <a:srgbClr val="000000"/>
        </a:accent4>
        <a:accent5>
          <a:srgbClr val="FFE0AC"/>
        </a:accent5>
        <a:accent6>
          <a:srgbClr val="005CB9"/>
        </a:accent6>
        <a:hlink>
          <a:srgbClr val="009900"/>
        </a:hlink>
        <a:folHlink>
          <a:srgbClr val="FF11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7094</TotalTime>
  <Pages>0</Pages>
  <Words>135</Words>
  <Characters>0</Characters>
  <Application>Microsoft Office PowerPoint</Application>
  <DocSecurity>0</DocSecurity>
  <PresentationFormat>全屏显示(4:3)</PresentationFormat>
  <Lines>0</Lines>
  <Paragraphs>14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6" baseType="lpstr">
      <vt:lpstr>黑体</vt:lpstr>
      <vt:lpstr>华文细黑</vt:lpstr>
      <vt:lpstr>宋体</vt:lpstr>
      <vt:lpstr>Arial</vt:lpstr>
      <vt:lpstr>Calibri</vt:lpstr>
      <vt:lpstr>Times New Roman</vt:lpstr>
      <vt:lpstr>Verdana</vt:lpstr>
      <vt:lpstr>Wingdings</vt:lpstr>
      <vt:lpstr>Lenovo_Corporate_Template_White</vt:lpstr>
      <vt:lpstr>数字逻辑与数字系统-期中考试</vt:lpstr>
      <vt:lpstr>PowerPoint 演示文稿</vt:lpstr>
      <vt:lpstr>答案</vt:lpstr>
      <vt:lpstr>答案</vt:lpstr>
      <vt:lpstr>答案</vt:lpstr>
      <vt:lpstr>答案</vt:lpstr>
      <vt:lpstr>PowerPoint 演示文稿</vt:lpstr>
    </vt:vector>
  </TitlesOfParts>
  <LinksUpToDate>false</LinksUpToDate>
  <CharactersWithSpaces>0</CharactersWithSpaces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骞荤伅鐗?1</dc:title>
  <dc:creator>鏉庣妗?</dc:creator>
  <cp:lastModifiedBy>huangzb</cp:lastModifiedBy>
  <cp:revision>1096</cp:revision>
  <cp:lastPrinted>1601-01-01T00:00:00Z</cp:lastPrinted>
  <dcterms:created xsi:type="dcterms:W3CDTF">2011-03-29T02:18:44Z</dcterms:created>
  <dcterms:modified xsi:type="dcterms:W3CDTF">2020-10-27T23:24:24Z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2052-6.6.0.2699</vt:lpwstr>
  </property>
</Properties>
</file>